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58" autoAdjust="0"/>
  </p:normalViewPr>
  <p:slideViewPr>
    <p:cSldViewPr>
      <p:cViewPr varScale="1">
        <p:scale>
          <a:sx n="74" d="100"/>
          <a:sy n="74" d="100"/>
        </p:scale>
        <p:origin x="-10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88819CF-8452-4384-B831-ED073AEFFBED}" type="datetimeFigureOut">
              <a:rPr lang="en-US" smtClean="0"/>
              <a:pPr/>
              <a:t>4/26/2011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C3D5E4B-5D17-4D71-ACE8-A2550A35776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8819CF-8452-4384-B831-ED073AEFFBED}"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3D5E4B-5D17-4D71-ACE8-A2550A3577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8819CF-8452-4384-B831-ED073AEFFBED}"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3D5E4B-5D17-4D71-ACE8-A2550A35776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8819CF-8452-4384-B831-ED073AEFFBED}"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3D5E4B-5D17-4D71-ACE8-A2550A35776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88819CF-8452-4384-B831-ED073AEFFBED}"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3D5E4B-5D17-4D71-ACE8-A2550A35776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88819CF-8452-4384-B831-ED073AEFFBED}"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3D5E4B-5D17-4D71-ACE8-A2550A35776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88819CF-8452-4384-B831-ED073AEFFBED}" type="datetimeFigureOut">
              <a:rPr lang="en-US" smtClean="0"/>
              <a:pPr/>
              <a:t>4/26/2011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3D5E4B-5D17-4D71-ACE8-A2550A35776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88819CF-8452-4384-B831-ED073AEFFBED}" type="datetimeFigureOut">
              <a:rPr lang="en-US" smtClean="0"/>
              <a:pPr/>
              <a:t>4/26/2011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3D5E4B-5D17-4D71-ACE8-A2550A3577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8819CF-8452-4384-B831-ED073AEFFBED}" type="datetimeFigureOut">
              <a:rPr lang="en-US" smtClean="0"/>
              <a:pPr/>
              <a:t>4/26/2011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3D5E4B-5D17-4D71-ACE8-A2550A3577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88819CF-8452-4384-B831-ED073AEFFBED}"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3D5E4B-5D17-4D71-ACE8-A2550A35776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88819CF-8452-4384-B831-ED073AEFFBED}"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C3D5E4B-5D17-4D71-ACE8-A2550A35776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88819CF-8452-4384-B831-ED073AEFFBED}" type="datetimeFigureOut">
              <a:rPr lang="en-US" smtClean="0"/>
              <a:pPr/>
              <a:t>4/26/2011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C3D5E4B-5D17-4D71-ACE8-A2550A35776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0.png"/><Relationship Id="rId4" Type="http://schemas.openxmlformats.org/officeDocument/2006/relationships/image" Target="../media/image9.jpeg"/><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Anne Frank</a:t>
            </a:r>
            <a:endParaRPr lang="en-US" dirty="0"/>
          </a:p>
        </p:txBody>
      </p:sp>
      <p:sp>
        <p:nvSpPr>
          <p:cNvPr id="3" name="Subtitle 2"/>
          <p:cNvSpPr>
            <a:spLocks noGrp="1"/>
          </p:cNvSpPr>
          <p:nvPr>
            <p:ph type="subTitle" idx="1"/>
          </p:nvPr>
        </p:nvSpPr>
        <p:spPr/>
        <p:txBody>
          <a:bodyPr>
            <a:normAutofit/>
          </a:bodyPr>
          <a:lstStyle/>
          <a:p>
            <a:endParaRPr lang="en-US" sz="1200" dirty="0" smtClean="0"/>
          </a:p>
          <a:p>
            <a:r>
              <a:rPr lang="en-US" sz="1400" dirty="0" smtClean="0"/>
              <a:t>A voice from World War 2</a:t>
            </a:r>
            <a:endParaRPr lang="en-US"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Anne Frank Was Born</a:t>
            </a:r>
            <a:endParaRPr lang="en-US" dirty="0"/>
          </a:p>
        </p:txBody>
      </p:sp>
      <p:sp>
        <p:nvSpPr>
          <p:cNvPr id="3" name="Content Placeholder 2"/>
          <p:cNvSpPr>
            <a:spLocks noGrp="1"/>
          </p:cNvSpPr>
          <p:nvPr>
            <p:ph idx="1"/>
          </p:nvPr>
        </p:nvSpPr>
        <p:spPr/>
        <p:txBody>
          <a:bodyPr/>
          <a:lstStyle/>
          <a:p>
            <a:r>
              <a:rPr lang="en-US" dirty="0" smtClean="0"/>
              <a:t>Anne Frank was born on June, 12, 1929. She was a playful young girl with a dream of becoming a writer one day. She was friendly and loved to play with friends. She had a sister named Margot and a mother named Edith and a father named Otto.        </a:t>
            </a:r>
          </a:p>
        </p:txBody>
      </p:sp>
      <p:pic>
        <p:nvPicPr>
          <p:cNvPr id="4" name="Picture 3" descr="anne as a baby.jpg"/>
          <p:cNvPicPr>
            <a:picLocks noChangeAspect="1"/>
          </p:cNvPicPr>
          <p:nvPr/>
        </p:nvPicPr>
        <p:blipFill>
          <a:blip r:embed="rId2" cstate="print"/>
          <a:stretch>
            <a:fillRect/>
          </a:stretch>
        </p:blipFill>
        <p:spPr>
          <a:xfrm>
            <a:off x="3276600" y="4043486"/>
            <a:ext cx="2133600" cy="224301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Childhood</a:t>
            </a:r>
            <a:endParaRPr lang="en-US" dirty="0"/>
          </a:p>
        </p:txBody>
      </p:sp>
      <p:sp>
        <p:nvSpPr>
          <p:cNvPr id="3" name="Content Placeholder 2"/>
          <p:cNvSpPr>
            <a:spLocks noGrp="1"/>
          </p:cNvSpPr>
          <p:nvPr>
            <p:ph idx="1"/>
          </p:nvPr>
        </p:nvSpPr>
        <p:spPr/>
        <p:txBody>
          <a:bodyPr/>
          <a:lstStyle/>
          <a:p>
            <a:r>
              <a:rPr lang="en-US" dirty="0" smtClean="0"/>
              <a:t>As a child Frank liked to keep a diary to write about her life and what was happening in her life. Anne loved school she liked to write, she wanted to become a writer one day.   </a:t>
            </a:r>
          </a:p>
          <a:p>
            <a:pPr algn="ctr">
              <a:buNone/>
            </a:pPr>
            <a:endParaRPr lang="en-US" dirty="0"/>
          </a:p>
        </p:txBody>
      </p:sp>
      <p:pic>
        <p:nvPicPr>
          <p:cNvPr id="4" name="Picture 3" descr="anne in school.bmp"/>
          <p:cNvPicPr>
            <a:picLocks noChangeAspect="1"/>
          </p:cNvPicPr>
          <p:nvPr/>
        </p:nvPicPr>
        <p:blipFill>
          <a:blip r:embed="rId2" cstate="print"/>
          <a:stretch>
            <a:fillRect/>
          </a:stretch>
        </p:blipFill>
        <p:spPr>
          <a:xfrm>
            <a:off x="4038600" y="3505200"/>
            <a:ext cx="2159403" cy="2718149"/>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Annex</a:t>
            </a:r>
            <a:endParaRPr lang="en-US" dirty="0"/>
          </a:p>
        </p:txBody>
      </p:sp>
      <p:sp>
        <p:nvSpPr>
          <p:cNvPr id="3" name="Content Placeholder 2"/>
          <p:cNvSpPr>
            <a:spLocks noGrp="1"/>
          </p:cNvSpPr>
          <p:nvPr>
            <p:ph idx="1"/>
          </p:nvPr>
        </p:nvSpPr>
        <p:spPr/>
        <p:txBody>
          <a:bodyPr/>
          <a:lstStyle/>
          <a:p>
            <a:r>
              <a:rPr lang="en-US" dirty="0" smtClean="0"/>
              <a:t>The Frank family went into hiding on July, 5, 1942. They went into hiding so they wouldn’t be captured by the Nazis and taken to a concentration camp. They hid in the annex for almost 3 years. The Frank family was captured on August, 4, 1944. They were taken to a concentration camp named Auschwitz.             </a:t>
            </a:r>
          </a:p>
          <a:p>
            <a:endParaRPr lang="en-US" dirty="0"/>
          </a:p>
        </p:txBody>
      </p:sp>
      <p:pic>
        <p:nvPicPr>
          <p:cNvPr id="4" name="Picture 3" descr="anne frank secret annex.jpg"/>
          <p:cNvPicPr>
            <a:picLocks noChangeAspect="1"/>
          </p:cNvPicPr>
          <p:nvPr/>
        </p:nvPicPr>
        <p:blipFill>
          <a:blip r:embed="rId2" cstate="print"/>
          <a:stretch>
            <a:fillRect/>
          </a:stretch>
        </p:blipFill>
        <p:spPr>
          <a:xfrm>
            <a:off x="4343400" y="4518837"/>
            <a:ext cx="1676400" cy="233916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When Anne Died</a:t>
            </a:r>
            <a:endParaRPr lang="en-US" dirty="0"/>
          </a:p>
        </p:txBody>
      </p:sp>
      <p:sp>
        <p:nvSpPr>
          <p:cNvPr id="3" name="Content Placeholder 2"/>
          <p:cNvSpPr>
            <a:spLocks noGrp="1"/>
          </p:cNvSpPr>
          <p:nvPr>
            <p:ph idx="1"/>
          </p:nvPr>
        </p:nvSpPr>
        <p:spPr/>
        <p:txBody>
          <a:bodyPr/>
          <a:lstStyle/>
          <a:p>
            <a:r>
              <a:rPr lang="en-US" dirty="0" smtClean="0"/>
              <a:t>Anne and Margot Frank died of typhus in 1945. Anne’s dad was the only survivor of the family, Otto Frank took Anne’s diary and made her dream come true. He turned her diary into a book named</a:t>
            </a:r>
            <a:r>
              <a:rPr lang="en-US" u="sng" dirty="0" smtClean="0"/>
              <a:t> Anne Frank the Diary of a Young Girl.</a:t>
            </a:r>
            <a:endParaRPr lang="en-US" u="sng" dirty="0"/>
          </a:p>
        </p:txBody>
      </p:sp>
      <p:pic>
        <p:nvPicPr>
          <p:cNvPr id="1026" name="Picture 2" descr="http://deepforestproductions.com/blog/wp-content/uploads/2011/01/diary-of-a-young-girl.jpg"/>
          <p:cNvPicPr>
            <a:picLocks noChangeAspect="1" noChangeArrowheads="1"/>
          </p:cNvPicPr>
          <p:nvPr/>
        </p:nvPicPr>
        <p:blipFill>
          <a:blip r:embed="rId2" cstate="print"/>
          <a:srcRect/>
          <a:stretch>
            <a:fillRect/>
          </a:stretch>
        </p:blipFill>
        <p:spPr bwMode="auto">
          <a:xfrm>
            <a:off x="1676400" y="4343400"/>
            <a:ext cx="1219200" cy="2038955"/>
          </a:xfrm>
          <a:prstGeom prst="rect">
            <a:avLst/>
          </a:prstGeom>
          <a:noFill/>
        </p:spPr>
      </p:pic>
      <p:pic>
        <p:nvPicPr>
          <p:cNvPr id="5" name="Picture 4" descr="anne-and-margot-frank.jpg"/>
          <p:cNvPicPr>
            <a:picLocks noChangeAspect="1"/>
          </p:cNvPicPr>
          <p:nvPr/>
        </p:nvPicPr>
        <p:blipFill>
          <a:blip r:embed="rId3" cstate="print"/>
          <a:stretch>
            <a:fillRect/>
          </a:stretch>
        </p:blipFill>
        <p:spPr>
          <a:xfrm>
            <a:off x="4724400" y="4114800"/>
            <a:ext cx="1885950" cy="25146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Anne Frank Pictures</a:t>
            </a:r>
            <a:endParaRPr lang="en-US" dirty="0"/>
          </a:p>
        </p:txBody>
      </p:sp>
      <p:pic>
        <p:nvPicPr>
          <p:cNvPr id="6" name="Content Placeholder 5" descr="anne and her dad.jpg"/>
          <p:cNvPicPr>
            <a:picLocks noGrp="1" noChangeAspect="1"/>
          </p:cNvPicPr>
          <p:nvPr>
            <p:ph idx="1"/>
          </p:nvPr>
        </p:nvPicPr>
        <p:blipFill>
          <a:blip r:embed="rId2" cstate="print"/>
          <a:stretch>
            <a:fillRect/>
          </a:stretch>
        </p:blipFill>
        <p:spPr>
          <a:xfrm>
            <a:off x="533400" y="2057400"/>
            <a:ext cx="2010187" cy="2114562"/>
          </a:xfrm>
        </p:spPr>
      </p:pic>
      <p:pic>
        <p:nvPicPr>
          <p:cNvPr id="7" name="Picture 6" descr="anne as a little girl.jpg"/>
          <p:cNvPicPr>
            <a:picLocks noChangeAspect="1"/>
          </p:cNvPicPr>
          <p:nvPr/>
        </p:nvPicPr>
        <p:blipFill>
          <a:blip r:embed="rId3" cstate="print"/>
          <a:stretch>
            <a:fillRect/>
          </a:stretch>
        </p:blipFill>
        <p:spPr>
          <a:xfrm>
            <a:off x="2590800" y="1905000"/>
            <a:ext cx="2112180" cy="2286000"/>
          </a:xfrm>
          <a:prstGeom prst="rect">
            <a:avLst/>
          </a:prstGeom>
        </p:spPr>
      </p:pic>
      <p:pic>
        <p:nvPicPr>
          <p:cNvPr id="8" name="Picture 7" descr="anne frank.jpg"/>
          <p:cNvPicPr>
            <a:picLocks noChangeAspect="1"/>
          </p:cNvPicPr>
          <p:nvPr/>
        </p:nvPicPr>
        <p:blipFill>
          <a:blip r:embed="rId4" cstate="print"/>
          <a:stretch>
            <a:fillRect/>
          </a:stretch>
        </p:blipFill>
        <p:spPr>
          <a:xfrm>
            <a:off x="4800600" y="1905000"/>
            <a:ext cx="1630070" cy="2286000"/>
          </a:xfrm>
          <a:prstGeom prst="rect">
            <a:avLst/>
          </a:prstGeom>
        </p:spPr>
      </p:pic>
      <p:pic>
        <p:nvPicPr>
          <p:cNvPr id="9" name="Picture 8" descr="anne in school.bmp"/>
          <p:cNvPicPr>
            <a:picLocks noChangeAspect="1"/>
          </p:cNvPicPr>
          <p:nvPr/>
        </p:nvPicPr>
        <p:blipFill>
          <a:blip r:embed="rId5" cstate="print"/>
          <a:stretch>
            <a:fillRect/>
          </a:stretch>
        </p:blipFill>
        <p:spPr>
          <a:xfrm>
            <a:off x="6629400" y="1752600"/>
            <a:ext cx="1962131" cy="2469832"/>
          </a:xfrm>
          <a:prstGeom prst="rect">
            <a:avLst/>
          </a:prstGeom>
        </p:spPr>
      </p:pic>
      <p:pic>
        <p:nvPicPr>
          <p:cNvPr id="10" name="Picture 9" descr="anne as a baby.jpg"/>
          <p:cNvPicPr>
            <a:picLocks noChangeAspect="1"/>
          </p:cNvPicPr>
          <p:nvPr/>
        </p:nvPicPr>
        <p:blipFill>
          <a:blip r:embed="rId6" cstate="print"/>
          <a:stretch>
            <a:fillRect/>
          </a:stretch>
        </p:blipFill>
        <p:spPr>
          <a:xfrm>
            <a:off x="457200" y="4419600"/>
            <a:ext cx="2019300" cy="2122854"/>
          </a:xfrm>
          <a:prstGeom prst="rect">
            <a:avLst/>
          </a:prstGeom>
        </p:spPr>
      </p:pic>
      <p:pic>
        <p:nvPicPr>
          <p:cNvPr id="12" name="Picture 11" descr="Annefrank.jpg"/>
          <p:cNvPicPr>
            <a:picLocks noChangeAspect="1"/>
          </p:cNvPicPr>
          <p:nvPr/>
        </p:nvPicPr>
        <p:blipFill>
          <a:blip r:embed="rId7" cstate="print"/>
          <a:stretch>
            <a:fillRect/>
          </a:stretch>
        </p:blipFill>
        <p:spPr>
          <a:xfrm>
            <a:off x="2667000" y="4419600"/>
            <a:ext cx="1455445" cy="2175890"/>
          </a:xfrm>
          <a:prstGeom prst="rect">
            <a:avLst/>
          </a:prstGeom>
        </p:spPr>
      </p:pic>
      <p:pic>
        <p:nvPicPr>
          <p:cNvPr id="11" name="Picture 10" descr="anne frank as a teenager.jpg"/>
          <p:cNvPicPr>
            <a:picLocks noChangeAspect="1"/>
          </p:cNvPicPr>
          <p:nvPr/>
        </p:nvPicPr>
        <p:blipFill>
          <a:blip r:embed="rId8"/>
          <a:stretch>
            <a:fillRect/>
          </a:stretch>
        </p:blipFill>
        <p:spPr>
          <a:xfrm>
            <a:off x="4419600" y="4419600"/>
            <a:ext cx="1985963" cy="2113956"/>
          </a:xfrm>
          <a:prstGeom prst="rect">
            <a:avLst/>
          </a:prstGeom>
        </p:spPr>
      </p:pic>
      <p:pic>
        <p:nvPicPr>
          <p:cNvPr id="13" name="Picture 12" descr="anne-frank-profile.jpg"/>
          <p:cNvPicPr>
            <a:picLocks noChangeAspect="1"/>
          </p:cNvPicPr>
          <p:nvPr/>
        </p:nvPicPr>
        <p:blipFill>
          <a:blip r:embed="rId9"/>
          <a:stretch>
            <a:fillRect/>
          </a:stretch>
        </p:blipFill>
        <p:spPr>
          <a:xfrm>
            <a:off x="6858000" y="4267200"/>
            <a:ext cx="1564927" cy="23622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91</TotalTime>
  <Words>227</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Anne Frank</vt:lpstr>
      <vt:lpstr>Anne Frank Was Born</vt:lpstr>
      <vt:lpstr>Childhood</vt:lpstr>
      <vt:lpstr>The Annex</vt:lpstr>
      <vt:lpstr>When Anne Died</vt:lpstr>
      <vt:lpstr>Anne Frank Pictures</vt:lpstr>
    </vt:vector>
  </TitlesOfParts>
  <Company>Lakeview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Anne Frank</dc:title>
  <dc:creator>mbsharp</dc:creator>
  <cp:lastModifiedBy>mbsharp</cp:lastModifiedBy>
  <cp:revision>11</cp:revision>
  <dcterms:created xsi:type="dcterms:W3CDTF">2011-04-15T13:16:35Z</dcterms:created>
  <dcterms:modified xsi:type="dcterms:W3CDTF">2011-04-26T13:42:57Z</dcterms:modified>
</cp:coreProperties>
</file>